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ore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923A5B7-B1A0-5946-BA36-AF8DFED72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10C6A82-8CCD-B844-AF12-BF0EBF8AA8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0C21BFB-54EC-8C4D-922F-4EF3E92F7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CCDCF-173E-C14B-9CF5-701F80DEB170}" type="datetimeFigureOut">
              <a:rPr kumimoji="1" lang="ko-Kore-KR" altLang="en-US" smtClean="0"/>
              <a:t>2021. 9. 10.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7BE8476-961B-1440-A1E5-4A00ED291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9B63ACB-1417-D446-B359-8152CD7CD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6696F-93C2-004C-97AF-6E165BCA596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039459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10E4CF-6D82-3242-A199-669C7D003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15E74D7-E653-8842-AF3E-202827040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B1E466B-919F-F14B-9D7F-23C4A61E1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CCDCF-173E-C14B-9CF5-701F80DEB170}" type="datetimeFigureOut">
              <a:rPr kumimoji="1" lang="ko-Kore-KR" altLang="en-US" smtClean="0"/>
              <a:t>2021. 9. 10.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794C0A2-A7DD-1740-A4F6-AA7764D90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8448970-342A-A54E-93CC-0BE0447E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6696F-93C2-004C-97AF-6E165BCA596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269119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F359EA1-B036-DF48-8B15-445CC874A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3C706B8-8B2A-324C-9E40-E616593EF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2BD9999-052D-BC45-B44B-4731AA6CD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CCDCF-173E-C14B-9CF5-701F80DEB170}" type="datetimeFigureOut">
              <a:rPr kumimoji="1" lang="ko-Kore-KR" altLang="en-US" smtClean="0"/>
              <a:t>2021. 9. 10.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3FEB679-7F9B-CA46-ACDF-4D782790B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89726FE-1B3F-F044-A012-0E20830A1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6696F-93C2-004C-97AF-6E165BCA596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675946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EBE5C9E-55C4-5944-B32C-A7261FB5E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E808FF7-9C99-7541-A9B0-D7CAA3CDF3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FDCA942-41E1-2B45-AE37-EF4F76E1A1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FCE15C9-C5E9-E14F-ABC8-B56FD150F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CCDCF-173E-C14B-9CF5-701F80DEB170}" type="datetimeFigureOut">
              <a:rPr kumimoji="1" lang="ko-Kore-KR" altLang="en-US" smtClean="0"/>
              <a:t>2021. 9. 10.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EA18B2E-00A2-4B41-A43B-283B4CBC8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BE3E6A0-3F89-B345-99F1-224036E35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6696F-93C2-004C-97AF-6E165BCA596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812449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69B6DCB-1CCA-0F42-9CE0-7814400CB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2EE815E-DDB4-AB42-8A66-6FC9A9C1B8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B490E8B-C62B-CE43-9D31-7746FB9ED8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6BA3E7D-E117-3246-80FA-4403629F98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5AF7122-C6B2-5F4F-9AB2-C7134E8FB7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BD1A0B1-F704-AA48-B8C3-3FCA8EA83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CCDCF-173E-C14B-9CF5-701F80DEB170}" type="datetimeFigureOut">
              <a:rPr kumimoji="1" lang="ko-Kore-KR" altLang="en-US" smtClean="0"/>
              <a:t>2021. 9. 10.</a:t>
            </a:fld>
            <a:endParaRPr kumimoji="1" lang="ko-Kore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628E79C-EB0F-CC46-95F2-3778B2688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2B6F599-E205-274C-9375-CD30657BF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6696F-93C2-004C-97AF-6E165BCA596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817978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9699C70-4E0C-A34B-A01B-FB5E88EE7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3C7701B-B1A8-244E-BE18-EDE176F5C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CCDCF-173E-C14B-9CF5-701F80DEB170}" type="datetimeFigureOut">
              <a:rPr kumimoji="1" lang="ko-Kore-KR" altLang="en-US" smtClean="0"/>
              <a:t>2021. 9. 10.</a:t>
            </a:fld>
            <a:endParaRPr kumimoji="1" lang="ko-Kore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9A25669-2585-5843-8A3F-C5A9D8430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5C45E2B-3DC3-094F-A037-A449B6CFB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6696F-93C2-004C-97AF-6E165BCA596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12022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0431110A-127C-3E48-BC6A-24CB2A635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CCDCF-173E-C14B-9CF5-701F80DEB170}" type="datetimeFigureOut">
              <a:rPr kumimoji="1" lang="ko-Kore-KR" altLang="en-US" smtClean="0"/>
              <a:t>2021. 9. 10.</a:t>
            </a:fld>
            <a:endParaRPr kumimoji="1" lang="ko-Kore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FD0EC01-DD76-8843-9379-7BC8937DB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EADED1D-1319-0846-9F45-D53C5B7A0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6696F-93C2-004C-97AF-6E165BCA596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227915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8696A7-7F60-ED41-804E-9165CFB16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7B9B751-BB47-0546-A695-1094F924C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28FF3B1-7D2C-C64A-89D3-2A55FDED4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03EBD47-89BC-5E4A-A0A0-A19C1D537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CCDCF-173E-C14B-9CF5-701F80DEB170}" type="datetimeFigureOut">
              <a:rPr kumimoji="1" lang="ko-Kore-KR" altLang="en-US" smtClean="0"/>
              <a:t>2021. 9. 10.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89D808E-940A-9D46-A4E8-290F686FD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9BA1A6B-FF2F-5A4E-B6F9-00C6DC2ED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6696F-93C2-004C-97AF-6E165BCA596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838566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EABD67-DD37-024D-B0B1-58EE0BE0E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CCE79D3-2B8C-F441-8621-EAD566FD4C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ore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C6ACCB9-AA9A-2049-AB17-34F636DD9A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B31085C-07E1-2746-84BE-0BA7254F0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CCDCF-173E-C14B-9CF5-701F80DEB170}" type="datetimeFigureOut">
              <a:rPr kumimoji="1" lang="ko-Kore-KR" altLang="en-US" smtClean="0"/>
              <a:t>2021. 9. 10.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DFBFFE8-EDCF-4640-A0AE-DC26A1A8B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88814BE-8032-EA44-8C1C-9C2111527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6696F-93C2-004C-97AF-6E165BCA596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72159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03E966-C34B-1947-B82A-48C270A59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B28B0BD-B0CB-EE41-AC18-00C4A4FFC3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6744485-B445-3445-8B93-5612DD04F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CCDCF-173E-C14B-9CF5-701F80DEB170}" type="datetimeFigureOut">
              <a:rPr kumimoji="1" lang="ko-Kore-KR" altLang="en-US" smtClean="0"/>
              <a:t>2021. 9. 10.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8294322-1729-BD42-B953-D36BFA23A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45CB475-C7EB-3B4C-BF6B-361370DA2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6696F-93C2-004C-97AF-6E165BCA596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39658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200C6FEE-5B06-424A-B176-519DDA822D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EB00204-0DDC-B540-9617-EF8126BC3B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8646397-E58D-7B41-8AA1-3A627F0A9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CCDCF-173E-C14B-9CF5-701F80DEB170}" type="datetimeFigureOut">
              <a:rPr kumimoji="1" lang="ko-Kore-KR" altLang="en-US" smtClean="0"/>
              <a:t>2021. 9. 10.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9128466-BF5D-3548-B8C4-A8CAA1323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D16D7D8-2F7B-664D-B074-68AD1E2D8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6696F-93C2-004C-97AF-6E165BCA596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26792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3AED4DF-08B8-E54B-BB45-760596D3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57DDA54-A421-EB43-92D7-4CAEAB308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4A94202-A993-4542-8C98-FC738C872D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CCDCF-173E-C14B-9CF5-701F80DEB170}" type="datetimeFigureOut">
              <a:rPr kumimoji="1" lang="ko-Kore-KR" altLang="en-US" smtClean="0"/>
              <a:t>2021. 9. 10.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B4C457F-89B4-F24F-8184-D640CDEBF6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4C23680-7787-AD4F-BAFB-ECC6067FB5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26696F-93C2-004C-97AF-6E165BCA596B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615561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B623366-798D-B246-B2A6-74B529AA2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" y="977900"/>
            <a:ext cx="12077700" cy="490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372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와이드스크린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h21@ekq.me</dc:creator>
  <cp:lastModifiedBy>h21@ekq.me</cp:lastModifiedBy>
  <cp:revision>1</cp:revision>
  <dcterms:created xsi:type="dcterms:W3CDTF">2021-09-10T07:10:47Z</dcterms:created>
  <dcterms:modified xsi:type="dcterms:W3CDTF">2021-09-10T07:11:47Z</dcterms:modified>
</cp:coreProperties>
</file>